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73" r:id="rId4"/>
    <p:sldId id="272" r:id="rId5"/>
    <p:sldId id="271" r:id="rId6"/>
    <p:sldId id="274" r:id="rId7"/>
    <p:sldId id="261" r:id="rId8"/>
    <p:sldId id="269" r:id="rId9"/>
    <p:sldId id="263" r:id="rId10"/>
    <p:sldId id="275" r:id="rId11"/>
    <p:sldId id="278" r:id="rId12"/>
    <p:sldId id="279" r:id="rId13"/>
    <p:sldId id="277" r:id="rId14"/>
    <p:sldId id="276" r:id="rId15"/>
    <p:sldId id="280" r:id="rId16"/>
    <p:sldId id="281" r:id="rId17"/>
    <p:sldId id="284" r:id="rId18"/>
    <p:sldId id="285" r:id="rId19"/>
    <p:sldId id="265" r:id="rId20"/>
    <p:sldId id="287" r:id="rId21"/>
    <p:sldId id="303" r:id="rId22"/>
    <p:sldId id="304" r:id="rId23"/>
    <p:sldId id="282" r:id="rId24"/>
    <p:sldId id="286" r:id="rId25"/>
    <p:sldId id="283" r:id="rId26"/>
    <p:sldId id="301" r:id="rId27"/>
    <p:sldId id="266" r:id="rId28"/>
    <p:sldId id="292" r:id="rId29"/>
    <p:sldId id="313" r:id="rId30"/>
    <p:sldId id="302" r:id="rId31"/>
    <p:sldId id="305" r:id="rId32"/>
    <p:sldId id="306" r:id="rId33"/>
    <p:sldId id="307" r:id="rId34"/>
    <p:sldId id="308" r:id="rId35"/>
    <p:sldId id="309" r:id="rId36"/>
    <p:sldId id="293" r:id="rId37"/>
    <p:sldId id="294" r:id="rId38"/>
    <p:sldId id="295" r:id="rId39"/>
    <p:sldId id="296" r:id="rId40"/>
    <p:sldId id="300" r:id="rId41"/>
    <p:sldId id="297" r:id="rId42"/>
    <p:sldId id="298" r:id="rId43"/>
    <p:sldId id="299" r:id="rId44"/>
    <p:sldId id="267" r:id="rId45"/>
    <p:sldId id="310" r:id="rId46"/>
    <p:sldId id="311" r:id="rId47"/>
    <p:sldId id="312" r:id="rId48"/>
    <p:sldId id="314" r:id="rId49"/>
    <p:sldId id="315" r:id="rId50"/>
    <p:sldId id="268" r:id="rId51"/>
  </p:sldIdLst>
  <p:sldSz cx="12192000" cy="6858000"/>
  <p:notesSz cx="6646863" cy="97774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923" autoAdjust="0"/>
    <p:restoredTop sz="94660"/>
  </p:normalViewPr>
  <p:slideViewPr>
    <p:cSldViewPr snapToGrid="0">
      <p:cViewPr varScale="1">
        <p:scale>
          <a:sx n="85" d="100"/>
          <a:sy n="85" d="100"/>
        </p:scale>
        <p:origin x="-84" y="-76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E57C6-F128-48AA-B572-30F44AF50664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6515D-1028-4694-ACBA-8B5D61A26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9B213-8646-46CD-84E5-5B05A46E387F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13F5-6BF8-4176-B75C-6EF91B5F7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F590B-3F0B-4218-BB5B-A24823ACDF86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E8843-3A04-490F-9E43-89936C465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188BA-30D1-45EA-8D28-FF3FE61633D4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6CC58-7798-4503-8812-5106C8871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545C-A736-4E98-8DD2-E30D6C8D5A11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59C84-7556-442B-9C10-5E9C90514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9BD1C-8FE1-4761-96CA-86857F778070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6CA89-7D33-4F6F-88BD-40983D918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7D9DD-CDAD-4515-8CCB-81BE3A4E0EEA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55A05-1C43-413F-8AD8-B8E89D98B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F3DE1-C20B-4524-A13D-525A5DC80786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0347C-8D8B-42E9-876D-649846820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A5D61-DAA2-4B04-BBDA-3015F907D67D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26A76-2FD5-4E35-9BE9-54DECBF24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BDE5B-F690-499E-9219-8D25FEA358F3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9E32-4E57-4C34-8056-93E8AEE13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19D-7617-4DBB-9981-00CEE75C0EFC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8691D-9581-4EEF-9590-23F44DD1D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DE2D6-1129-4CA0-9521-4B42201B388B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47F73-EF04-4B33-A0E0-CD93981B8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72260-4761-42CE-802D-D9BBDF1C4957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8F622-7361-403C-AB3C-2F94323D4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FB49C-95C8-493D-A75B-995D305CB313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E8D45-108B-4540-9891-205DC94D7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B5F8F-BFB8-45F5-9AE4-A6BE3260BC6E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45A75-3627-417C-A28B-97EBE01B7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D4232-05BC-4391-93FF-8087294E6DCB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A207A-4C3B-4D67-BA39-F1DE07D6A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117724-700B-41DE-9D20-763F6974A9C4}" type="datetimeFigureOut">
              <a:rPr lang="en-US"/>
              <a:pPr>
                <a:defRPr/>
              </a:pPr>
              <a:t>11/27/2013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30FD05-C559-45F9-AEEF-7090F9D67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66" r:id="rId11"/>
    <p:sldLayoutId id="2147483655" r:id="rId12"/>
    <p:sldLayoutId id="2147483667" r:id="rId13"/>
    <p:sldLayoutId id="2147483654" r:id="rId14"/>
    <p:sldLayoutId id="2147483653" r:id="rId15"/>
    <p:sldLayoutId id="2147483652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2.jpeg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9.jpeg"/><Relationship Id="rId10" Type="http://schemas.openxmlformats.org/officeDocument/2006/relationships/image" Target="../media/image63.jpeg"/><Relationship Id="rId4" Type="http://schemas.openxmlformats.org/officeDocument/2006/relationships/image" Target="../media/image58.jpeg"/><Relationship Id="rId9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8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81.jpeg"/><Relationship Id="rId9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2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МАГИСТР: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АУДИТ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,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 КОНТРОЛЬ КАЧЕСТВА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843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3138" y="0"/>
            <a:ext cx="24987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765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70000"/>
            <a:ext cx="903605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70000"/>
            <a:ext cx="903605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270000"/>
            <a:ext cx="903605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270000"/>
            <a:ext cx="903605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450" y="1865313"/>
            <a:ext cx="8829675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2450" y="1865313"/>
            <a:ext cx="8829675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</a:p>
        </p:txBody>
      </p:sp>
      <p:pic>
        <p:nvPicPr>
          <p:cNvPr id="286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</a:p>
        </p:txBody>
      </p:sp>
      <p:pic>
        <p:nvPicPr>
          <p:cNvPr id="2969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6225" y="2584450"/>
            <a:ext cx="43195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6225" y="2584450"/>
            <a:ext cx="43195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</a:p>
        </p:txBody>
      </p:sp>
      <p:pic>
        <p:nvPicPr>
          <p:cNvPr id="3072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97075"/>
            <a:ext cx="903605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97075"/>
            <a:ext cx="903605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</a:p>
        </p:txBody>
      </p:sp>
      <p:pic>
        <p:nvPicPr>
          <p:cNvPr id="3174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6225" y="2584450"/>
            <a:ext cx="43195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6225" y="2584450"/>
            <a:ext cx="43195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</a:p>
        </p:txBody>
      </p:sp>
      <p:pic>
        <p:nvPicPr>
          <p:cNvPr id="3277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</a:p>
        </p:txBody>
      </p:sp>
      <p:pic>
        <p:nvPicPr>
          <p:cNvPr id="3379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6225" y="2584450"/>
            <a:ext cx="43195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6225" y="2584450"/>
            <a:ext cx="43195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</a:p>
        </p:txBody>
      </p:sp>
      <p:pic>
        <p:nvPicPr>
          <p:cNvPr id="3481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1930400"/>
            <a:ext cx="903605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</a:p>
        </p:txBody>
      </p:sp>
      <p:pic>
        <p:nvPicPr>
          <p:cNvPr id="3584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0600" y="1931988"/>
            <a:ext cx="5868988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63" y="1930400"/>
            <a:ext cx="9036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863" y="1930400"/>
            <a:ext cx="9036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7550" y="1931988"/>
            <a:ext cx="59753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863" y="1930400"/>
            <a:ext cx="9036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686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863" y="1930400"/>
            <a:ext cx="90360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25638"/>
            <a:ext cx="903605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ПРИНЯТИЕ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ОБСЛУЖИВАНИЕ</a:t>
            </a:r>
          </a:p>
        </p:txBody>
      </p:sp>
      <p:pic>
        <p:nvPicPr>
          <p:cNvPr id="19460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1930400"/>
            <a:ext cx="90360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789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0713" y="1295400"/>
            <a:ext cx="616426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2300" y="1295400"/>
            <a:ext cx="616267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90713" y="1295400"/>
            <a:ext cx="616267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0713" y="1295400"/>
            <a:ext cx="616267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891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2100263"/>
            <a:ext cx="903605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2100263"/>
            <a:ext cx="903605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2100263"/>
            <a:ext cx="903605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93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8475" y="1438275"/>
            <a:ext cx="6415088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8475" y="1438275"/>
            <a:ext cx="6415088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8475" y="1438275"/>
            <a:ext cx="6415088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16113" y="2119313"/>
            <a:ext cx="6119812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16113" y="2119313"/>
            <a:ext cx="6119812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АУДИТ</a:t>
            </a:r>
          </a:p>
        </p:txBody>
      </p:sp>
      <p:pic>
        <p:nvPicPr>
          <p:cNvPr id="4096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АУДИТ</a:t>
            </a:r>
          </a:p>
        </p:txBody>
      </p:sp>
      <p:pic>
        <p:nvPicPr>
          <p:cNvPr id="4198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3863" y="1930400"/>
            <a:ext cx="6562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3863" y="1925638"/>
            <a:ext cx="6562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3863" y="1919288"/>
            <a:ext cx="6562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3863" y="1919288"/>
            <a:ext cx="6562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3863" y="1916113"/>
            <a:ext cx="656272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3863" y="1900238"/>
            <a:ext cx="656272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93863" y="1900238"/>
            <a:ext cx="656272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93863" y="1895475"/>
            <a:ext cx="6562725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93863" y="1903413"/>
            <a:ext cx="6562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93863" y="1893888"/>
            <a:ext cx="6562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93863" y="1893888"/>
            <a:ext cx="6562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АУДИТ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301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2350" y="1930400"/>
            <a:ext cx="7905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2350" y="1930400"/>
            <a:ext cx="7905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2350" y="1930400"/>
            <a:ext cx="7905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350" y="1930400"/>
            <a:ext cx="7905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2350" y="1930400"/>
            <a:ext cx="7905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2350" y="1930400"/>
            <a:ext cx="7905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2350" y="1930400"/>
            <a:ext cx="7905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22350" y="1930400"/>
            <a:ext cx="7905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22350" y="1930400"/>
            <a:ext cx="7905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АУДИТ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403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69387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69387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1930400"/>
            <a:ext cx="9069387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4505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4608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И ЗАКЛЮЧИТЕЛЬНЫЕ АУДИТОРСКИЕ ПРОЦЕДУРЫ</a:t>
            </a:r>
          </a:p>
        </p:txBody>
      </p:sp>
      <p:pic>
        <p:nvPicPr>
          <p:cNvPr id="4710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678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678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ПРИНЯТИЕ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ОБСЛУЖИВАНИЕ</a:t>
            </a:r>
          </a:p>
        </p:txBody>
      </p:sp>
      <p:pic>
        <p:nvPicPr>
          <p:cNvPr id="2048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6225" y="2360613"/>
            <a:ext cx="431958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6225" y="2360613"/>
            <a:ext cx="431958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863" y="1930400"/>
            <a:ext cx="903605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И ЗАКЛЮЧИТЕЛЬНЫЕ АУДИТОРСКИЕ ПРОЦЕДУРЫ</a:t>
            </a:r>
          </a:p>
        </p:txBody>
      </p:sp>
      <p:pic>
        <p:nvPicPr>
          <p:cNvPr id="4813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7888" y="1614488"/>
            <a:ext cx="5400675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7888" y="1614488"/>
            <a:ext cx="5400675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3863" y="2239963"/>
            <a:ext cx="65627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3863" y="2239963"/>
            <a:ext cx="65627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И ЗАКЛЮЧИТЕЛЬНЫЕ АУДИТОРСКИЕ ПРОЦЕДУРЫ</a:t>
            </a:r>
          </a:p>
        </p:txBody>
      </p:sp>
      <p:pic>
        <p:nvPicPr>
          <p:cNvPr id="4915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2320925"/>
            <a:ext cx="903605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2320925"/>
            <a:ext cx="903605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2316163"/>
            <a:ext cx="903605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63" y="2316163"/>
            <a:ext cx="903605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863" y="1666875"/>
            <a:ext cx="903605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7863" y="1666875"/>
            <a:ext cx="903605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863" y="1666875"/>
            <a:ext cx="903605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7863" y="1666875"/>
            <a:ext cx="903605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863" y="1666875"/>
            <a:ext cx="903605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46275" y="2035175"/>
            <a:ext cx="60579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49450" y="2035175"/>
            <a:ext cx="60547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И ЗАКЛЮЧИТЕЛЬНЫЕ АУДИТОРСКИЕ ПРОЦЕДУРЫ</a:t>
            </a:r>
          </a:p>
        </p:txBody>
      </p:sp>
      <p:pic>
        <p:nvPicPr>
          <p:cNvPr id="5017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1930400"/>
            <a:ext cx="90360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63" y="1930400"/>
            <a:ext cx="90360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И ЗАКЛЮЧИТЕЛЬНЫЕ АУДИТОРСКИЕ ПРОЦЕДУРЫ</a:t>
            </a:r>
          </a:p>
        </p:txBody>
      </p:sp>
      <p:pic>
        <p:nvPicPr>
          <p:cNvPr id="5120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6363" y="1601788"/>
            <a:ext cx="7199312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6363" y="1601788"/>
            <a:ext cx="7199312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6363" y="1601788"/>
            <a:ext cx="7199312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3863" y="1782763"/>
            <a:ext cx="65627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3863" y="1782763"/>
            <a:ext cx="65627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И ЗАКЛЮЧИТЕЛЬНЫЕ АУДИТОРСКИЕ ПРОЦЕДУРЫ</a:t>
            </a:r>
          </a:p>
        </p:txBody>
      </p:sp>
      <p:pic>
        <p:nvPicPr>
          <p:cNvPr id="5222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2198688"/>
            <a:ext cx="90360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2198688"/>
            <a:ext cx="90360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2198688"/>
            <a:ext cx="90360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63" y="2198688"/>
            <a:ext cx="90360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И ЗАКЛЮЧИТЕЛЬНЫЕ АУДИТОРСКИЕ ПРОЦЕДУРЫ</a:t>
            </a:r>
          </a:p>
        </p:txBody>
      </p:sp>
      <p:pic>
        <p:nvPicPr>
          <p:cNvPr id="5325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738" y="1662113"/>
            <a:ext cx="6221412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2738" y="1662113"/>
            <a:ext cx="6223000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2738" y="1662113"/>
            <a:ext cx="6223000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2738" y="1662113"/>
            <a:ext cx="6223000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75" y="2409825"/>
            <a:ext cx="5826125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75" y="2409825"/>
            <a:ext cx="5826125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542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1600" y="2101850"/>
            <a:ext cx="4667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1600" y="2101850"/>
            <a:ext cx="4667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5529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2863" y="1930400"/>
            <a:ext cx="7324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2863" y="1930400"/>
            <a:ext cx="73263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3038" y="2979738"/>
            <a:ext cx="45243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3038" y="2979738"/>
            <a:ext cx="45243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12863" y="1930400"/>
            <a:ext cx="73263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5632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5388" y="1930400"/>
            <a:ext cx="75596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513" y="1930400"/>
            <a:ext cx="75755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9513" y="1930400"/>
            <a:ext cx="75596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63" y="1930400"/>
            <a:ext cx="84058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863" y="1930400"/>
            <a:ext cx="84058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5734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1690688"/>
            <a:ext cx="6935788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25" y="1690688"/>
            <a:ext cx="6937375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8763" y="1690688"/>
            <a:ext cx="691515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538" y="1690688"/>
            <a:ext cx="693737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4950" y="1689100"/>
            <a:ext cx="693737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9300" y="3119438"/>
            <a:ext cx="339248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90888" y="3119438"/>
            <a:ext cx="33909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90888" y="3119438"/>
            <a:ext cx="33909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ПРИНЯТИЕ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ОБСЛУЖИВАНИЕ</a:t>
            </a:r>
          </a:p>
        </p:txBody>
      </p:sp>
      <p:pic>
        <p:nvPicPr>
          <p:cNvPr id="2150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5837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913" y="1930400"/>
            <a:ext cx="7553325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7913" y="1930400"/>
            <a:ext cx="7553325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7913" y="1930400"/>
            <a:ext cx="75533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7913" y="1930400"/>
            <a:ext cx="755332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5939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313" y="1643063"/>
            <a:ext cx="6475412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8313" y="1643063"/>
            <a:ext cx="6477000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6725" y="1643063"/>
            <a:ext cx="6477000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6725" y="2330450"/>
            <a:ext cx="64770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6725" y="2330450"/>
            <a:ext cx="64770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6041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84058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84058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ВКК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ЗАКЛЮЧИТЕЛЬНЫЕ АУДИТОРСКИЕ ПРОЦЕДУРЫ</a:t>
            </a:r>
          </a:p>
        </p:txBody>
      </p:sp>
      <p:pic>
        <p:nvPicPr>
          <p:cNvPr id="6144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2216150"/>
            <a:ext cx="910113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2216150"/>
            <a:ext cx="910113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2216150"/>
            <a:ext cx="90995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МОНИТОРИНГ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246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МОНИТОРИНГ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349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3" y="1930400"/>
            <a:ext cx="93948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813" y="1930400"/>
            <a:ext cx="9396412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МОНИТОРИНГ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451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75" y="1454150"/>
            <a:ext cx="79629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775" y="1454150"/>
            <a:ext cx="79629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775" y="1454150"/>
            <a:ext cx="79629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МОНИТОРИНГ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553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1025" y="1560513"/>
            <a:ext cx="62484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1025" y="1560513"/>
            <a:ext cx="62484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6938" y="1317625"/>
            <a:ext cx="81565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6938" y="1317625"/>
            <a:ext cx="8158162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6938" y="1317625"/>
            <a:ext cx="8158162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3863" y="1455738"/>
            <a:ext cx="65627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3863" y="1455738"/>
            <a:ext cx="65627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МОНИТОРИНГ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656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322388"/>
            <a:ext cx="883761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319213"/>
            <a:ext cx="883761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МОНИТОРИНГ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758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322388"/>
            <a:ext cx="883761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319213"/>
            <a:ext cx="883761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1322388"/>
            <a:ext cx="883761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ПРИНЯТИЕ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ОБСЛУЖИВАНИЕ</a:t>
            </a:r>
          </a:p>
        </p:txBody>
      </p:sp>
      <p:pic>
        <p:nvPicPr>
          <p:cNvPr id="2253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95613" y="3227388"/>
            <a:ext cx="3960812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95613" y="3227388"/>
            <a:ext cx="3960812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55863" y="1930400"/>
            <a:ext cx="50403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6967" y="2144764"/>
            <a:ext cx="8447424" cy="164630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СПАСИБО</a:t>
            </a:r>
            <a:b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ЗА ВНИМАНИЕ!!!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538" y="4602163"/>
            <a:ext cx="7767637" cy="10969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en-US" sz="5400" dirty="0" smtClean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5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123100</a:t>
            </a:r>
            <a:r>
              <a:rPr lang="ru-RU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, г. Москва, Шмитовский проезд, дом 3, стр. 1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Тел.: +7 (499) </a:t>
            </a:r>
            <a:r>
              <a:rPr lang="ru-RU" sz="5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252-37-39</a:t>
            </a:r>
            <a:endParaRPr lang="ru-RU" sz="54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Факс: +7 (495) 694-23-62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E-</a:t>
            </a:r>
            <a:r>
              <a:rPr lang="ru-RU" sz="540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mail</a:t>
            </a:r>
            <a:r>
              <a:rPr lang="ru-RU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en-US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office@ray-soft.ru </a:t>
            </a:r>
            <a:endParaRPr lang="ru-RU" sz="5400" dirty="0" smtClean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5400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Web</a:t>
            </a:r>
            <a:r>
              <a:rPr lang="ru-RU" sz="5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ru-RU" sz="5400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www</a:t>
            </a:r>
            <a:r>
              <a:rPr lang="ru-RU" sz="5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r>
              <a:rPr lang="en-US" sz="5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ray-soft.ru</a:t>
            </a:r>
            <a:endParaRPr lang="ru-RU" sz="54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861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6925" y="4114800"/>
            <a:ext cx="200818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ПРИНЯТИЕ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ОБСЛУЖИВАНИЕ</a:t>
            </a:r>
          </a:p>
        </p:txBody>
      </p:sp>
      <p:pic>
        <p:nvPicPr>
          <p:cNvPr id="2355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27225"/>
            <a:ext cx="903605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СОЗДАНИЕ </a:t>
            </a: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ТИПОВОГО </a:t>
            </a: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ПРОЕКТА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457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2046288"/>
            <a:ext cx="90360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2046288"/>
            <a:ext cx="90360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2046288"/>
            <a:ext cx="9036050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63" y="2046288"/>
            <a:ext cx="9036050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75000" y="2433638"/>
            <a:ext cx="36004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7863" y="2046288"/>
            <a:ext cx="9036050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СОЗДАНИЕ ТИПОВОГО ПРОЕКТА</a:t>
            </a:r>
          </a:p>
        </p:txBody>
      </p:sp>
      <p:pic>
        <p:nvPicPr>
          <p:cNvPr id="2560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77863" y="2667000"/>
            <a:ext cx="9036050" cy="18938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2667000"/>
            <a:ext cx="903605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2667000"/>
            <a:ext cx="903605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ПЛАНИРОВАНИЕ</a:t>
            </a:r>
            <a:endParaRPr lang="ru-RU" sz="2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662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9663" y="93663"/>
            <a:ext cx="8223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1930400"/>
            <a:ext cx="9036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1930400"/>
            <a:ext cx="903605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9786</TotalTime>
  <Words>22</Words>
  <Application>Microsoft Office PowerPoint</Application>
  <PresentationFormat>Custom</PresentationFormat>
  <Paragraphs>6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Arial</vt:lpstr>
      <vt:lpstr>Trebuchet MS</vt:lpstr>
      <vt:lpstr>Wingdings 3</vt:lpstr>
      <vt:lpstr>Calibri</vt:lpstr>
      <vt:lpstr>Грань</vt:lpstr>
      <vt:lpstr>Грань</vt:lpstr>
      <vt:lpstr>Грань</vt:lpstr>
      <vt:lpstr>Грань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МАГИСТР: АУДИТ. ВКК. ВККР</dc:title>
  <dc:creator>Alex Alex</dc:creator>
  <cp:lastModifiedBy>Hmelevoy</cp:lastModifiedBy>
  <cp:revision>264</cp:revision>
  <dcterms:created xsi:type="dcterms:W3CDTF">2013-09-18T09:31:09Z</dcterms:created>
  <dcterms:modified xsi:type="dcterms:W3CDTF">2013-11-27T07:43:17Z</dcterms:modified>
</cp:coreProperties>
</file>